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 smtClean="0"/>
              <a:t>Brandon Brown </a:t>
            </a:r>
            <a:r>
              <a:rPr lang="en-US" sz="6700" dirty="0" err="1" smtClean="0"/>
              <a:t>chapitre</a:t>
            </a:r>
            <a:r>
              <a:rPr lang="en-US" sz="6700" dirty="0" smtClean="0"/>
              <a:t> 45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On fait du </a:t>
            </a:r>
            <a:r>
              <a:rPr lang="en-US" sz="5400" dirty="0" err="1" smtClean="0"/>
              <a:t>théâtre</a:t>
            </a:r>
            <a:r>
              <a:rPr lang="en-US" sz="5400" dirty="0" smtClean="0"/>
              <a:t>!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 smtClean="0"/>
              <a:t>Personnages: maman, papa, Brandon, Katie</a:t>
            </a:r>
          </a:p>
          <a:p>
            <a:pPr marL="0" indent="0">
              <a:buNone/>
            </a:pPr>
            <a:endParaRPr lang="fr-FR" sz="3200" dirty="0" smtClean="0"/>
          </a:p>
          <a:p>
            <a:pPr marL="0" indent="0">
              <a:buNone/>
            </a:pPr>
            <a:r>
              <a:rPr lang="fr-FR" sz="3200" dirty="0" smtClean="0"/>
              <a:t>Accessoires: chiot, </a:t>
            </a:r>
            <a:r>
              <a:rPr lang="fr-FR" sz="3200" dirty="0"/>
              <a:t>forteresse, </a:t>
            </a:r>
            <a:r>
              <a:rPr lang="fr-FR" sz="3200" dirty="0" smtClean="0"/>
              <a:t>table, chaises, diner</a:t>
            </a:r>
            <a:endParaRPr lang="fr-FR" sz="3200" dirty="0"/>
          </a:p>
          <a:p>
            <a:pPr marL="0" indent="0">
              <a:buNone/>
            </a:pPr>
            <a:endParaRPr lang="fr-FR" sz="3200" dirty="0" smtClean="0"/>
          </a:p>
          <a:p>
            <a:pPr marL="0" indent="0">
              <a:buNone/>
            </a:pPr>
            <a:endParaRPr lang="fr-FR" sz="3200" dirty="0" smtClean="0"/>
          </a:p>
          <a:p>
            <a:pPr marL="0" indent="0">
              <a:buNone/>
            </a:pP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1315710530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17</TotalTime>
  <Words>24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Impact</vt:lpstr>
      <vt:lpstr>Badge</vt:lpstr>
      <vt:lpstr>Brandon Brown chapitre 45 On fait du théâtre!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phrases complètes</dc:title>
  <dc:creator>Danielle Berndt</dc:creator>
  <cp:lastModifiedBy>Danielle Berndt</cp:lastModifiedBy>
  <cp:revision>3</cp:revision>
  <dcterms:created xsi:type="dcterms:W3CDTF">2016-12-01T12:30:23Z</dcterms:created>
  <dcterms:modified xsi:type="dcterms:W3CDTF">2016-12-01T12:47:29Z</dcterms:modified>
</cp:coreProperties>
</file>